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DC963A-E708-4A8A-AE03-B73679DA1FD2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C328BD-FA71-4469-ADC3-9C0319FD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slierelatedarts.blogspot.com/" TargetMode="External"/><Relationship Id="rId2" Type="http://schemas.openxmlformats.org/officeDocument/2006/relationships/hyperlink" Target="http://www.studyisland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09600"/>
            <a:ext cx="6705600" cy="128680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STUDY ISLAND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657600"/>
            <a:ext cx="4267200" cy="914400"/>
          </a:xfrm>
        </p:spPr>
        <p:txBody>
          <a:bodyPr/>
          <a:lstStyle/>
          <a:p>
            <a:r>
              <a:rPr lang="en-US" dirty="0" smtClean="0"/>
              <a:t>Bryan Kay &amp; Taylor Raymond</a:t>
            </a:r>
            <a:endParaRPr lang="en-US" dirty="0"/>
          </a:p>
        </p:txBody>
      </p:sp>
      <p:pic>
        <p:nvPicPr>
          <p:cNvPr id="6" name="Picture 5" descr="technology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133600"/>
            <a:ext cx="3393440" cy="374276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4602480" cy="1051560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696200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Visit Study Island at</a:t>
            </a:r>
          </a:p>
          <a:p>
            <a:r>
              <a:rPr lang="en-US" sz="3200" dirty="0" smtClean="0">
                <a:hlinkClick r:id="rId2"/>
              </a:rPr>
              <a:t>www.studyisland.com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and check out Mr. Corts and Mr. Kay’s Related Arts Class’s Blog at </a:t>
            </a:r>
          </a:p>
          <a:p>
            <a:endParaRPr lang="en-US" sz="3200" dirty="0" smtClean="0"/>
          </a:p>
          <a:p>
            <a:r>
              <a:rPr lang="en-US" sz="3200" dirty="0" smtClean="0">
                <a:hlinkClick r:id="rId3"/>
              </a:rPr>
              <a:t>www.leslierelatedarts.blogspot.com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83880" cy="1051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Study Island…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83880" cy="3352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Completely web-based program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Tests students in language arts and mathematics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Built from MI State Standards</a:t>
            </a:r>
            <a:endParaRPr lang="en-US" sz="2400" dirty="0"/>
          </a:p>
        </p:txBody>
      </p:sp>
      <p:pic>
        <p:nvPicPr>
          <p:cNvPr id="4" name="Picture 3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7620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Promotes Individual Student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3276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Study Island reports immediate feedback after a session is complete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If student passes the session, students earn a blue ribbon which indicates mastery and proficiency of the topic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OR…</a:t>
            </a:r>
          </a:p>
        </p:txBody>
      </p:sp>
      <p:pic>
        <p:nvPicPr>
          <p:cNvPr id="4" name="Picture 3" descr="computer-gi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810000"/>
            <a:ext cx="1981200" cy="1981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Promotes Individual Student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50292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student does not pass a session, student is placed in the same test in a lower grade level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Student must continue to work on that test until successful completion</a:t>
            </a:r>
          </a:p>
          <a:p>
            <a:endParaRPr lang="en-US" dirty="0"/>
          </a:p>
        </p:txBody>
      </p:sp>
      <p:pic>
        <p:nvPicPr>
          <p:cNvPr id="5" name="Picture 4" descr="42-163933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133600"/>
            <a:ext cx="1981200" cy="296808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8388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Instructor Control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Print User List</a:t>
            </a:r>
          </a:p>
          <a:p>
            <a:r>
              <a:rPr lang="en-US" dirty="0" smtClean="0"/>
              <a:t>Analyze Class Stats</a:t>
            </a:r>
          </a:p>
          <a:p>
            <a:r>
              <a:rPr lang="en-US" dirty="0" smtClean="0"/>
              <a:t>Adjust Difficulty Level</a:t>
            </a:r>
          </a:p>
          <a:p>
            <a:r>
              <a:rPr lang="en-US" dirty="0" smtClean="0"/>
              <a:t>Adjust Passing Parameters</a:t>
            </a:r>
          </a:p>
          <a:p>
            <a:r>
              <a:rPr lang="en-US" dirty="0" smtClean="0"/>
              <a:t>Restrict Individual Students to Certain Material</a:t>
            </a:r>
          </a:p>
          <a:p>
            <a:r>
              <a:rPr lang="en-US" dirty="0" smtClean="0"/>
              <a:t>Regulate Student Accessibility</a:t>
            </a:r>
          </a:p>
          <a:p>
            <a:r>
              <a:rPr lang="en-US" dirty="0" smtClean="0"/>
              <a:t>Create Specific Assignments</a:t>
            </a:r>
          </a:p>
          <a:p>
            <a:r>
              <a:rPr lang="en-US" dirty="0" smtClean="0"/>
              <a:t>Regulate Game Mode</a:t>
            </a:r>
          </a:p>
          <a:p>
            <a:r>
              <a:rPr lang="en-US" dirty="0" smtClean="0"/>
              <a:t>Print Worksheets</a:t>
            </a:r>
          </a:p>
          <a:p>
            <a:r>
              <a:rPr lang="en-US" dirty="0" smtClean="0"/>
              <a:t>Send Messages</a:t>
            </a:r>
          </a:p>
          <a:p>
            <a:endParaRPr lang="en-US" dirty="0"/>
          </a:p>
        </p:txBody>
      </p:sp>
      <p:pic>
        <p:nvPicPr>
          <p:cNvPr id="4" name="Picture 3" descr="teachercom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886200"/>
            <a:ext cx="2715715" cy="194786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 smtClean="0"/>
              <a:t>How We Use Study Island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Study Island is used as a supplement to the core subjects, language arts and math.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Students are assigned one to three topics each week (language arts and math)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Students have three days to complete assignments (Monday though Wednesday)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r>
              <a:rPr lang="en-US" dirty="0" smtClean="0"/>
              <a:t>How We Use Study Island…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Once a student passes an assignment they are allowed to play games.</a:t>
            </a:r>
          </a:p>
          <a:p>
            <a:endParaRPr lang="en-US" dirty="0" smtClean="0"/>
          </a:p>
          <a:p>
            <a:r>
              <a:rPr lang="en-US" dirty="0" smtClean="0"/>
              <a:t>Students must maintain a 70% average on the subject matter to play games (this % can be adjusted by the instructor)</a:t>
            </a:r>
          </a:p>
          <a:p>
            <a:endParaRPr lang="en-US" dirty="0" smtClean="0"/>
          </a:p>
          <a:p>
            <a:r>
              <a:rPr lang="en-US" dirty="0" smtClean="0"/>
              <a:t>If 70% is not met over time, students are assigned a lower test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Games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Games serve as motivation for students to pass their test</a:t>
            </a:r>
          </a:p>
          <a:p>
            <a:r>
              <a:rPr lang="en-US" dirty="0" smtClean="0"/>
              <a:t>Games also test students understanding of the material covered</a:t>
            </a:r>
          </a:p>
          <a:p>
            <a:r>
              <a:rPr lang="en-US" dirty="0" smtClean="0"/>
              <a:t>After students answer a question in the game mode they are allowed to play the game.</a:t>
            </a:r>
          </a:p>
          <a:p>
            <a:r>
              <a:rPr lang="en-US" dirty="0" smtClean="0"/>
              <a:t>Some games require correct answers to play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04800"/>
            <a:ext cx="14382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95276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04800"/>
            <a:ext cx="1514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Features on Study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416552"/>
          </a:xfrm>
        </p:spPr>
        <p:txBody>
          <a:bodyPr/>
          <a:lstStyle/>
          <a:p>
            <a:r>
              <a:rPr lang="en-US" b="1" dirty="0" smtClean="0"/>
              <a:t>Create New Topic Function:</a:t>
            </a:r>
            <a:r>
              <a:rPr lang="en-US" dirty="0" smtClean="0"/>
              <a:t> Teachers can create their own lessons and tests with Study Island.</a:t>
            </a:r>
          </a:p>
          <a:p>
            <a:r>
              <a:rPr lang="en-US" b="1" dirty="0" smtClean="0"/>
              <a:t>Message Center</a:t>
            </a:r>
            <a:r>
              <a:rPr lang="en-US" dirty="0" smtClean="0"/>
              <a:t>: Teachers can send entire classes or individual students messages.</a:t>
            </a:r>
          </a:p>
          <a:p>
            <a:r>
              <a:rPr lang="en-US" b="1" dirty="0" smtClean="0"/>
              <a:t>My High Scores</a:t>
            </a:r>
            <a:r>
              <a:rPr lang="en-US" dirty="0" smtClean="0"/>
              <a:t>: Displays game high scores of students in the school and in the state.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186</TotalTime>
  <Words>354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STUDY ISLAND</vt:lpstr>
      <vt:lpstr>Study Island…</vt:lpstr>
      <vt:lpstr>Promotes Individual Student Success</vt:lpstr>
      <vt:lpstr>Promotes Individual Student Success</vt:lpstr>
      <vt:lpstr>Instructor Control</vt:lpstr>
      <vt:lpstr>How We Use Study Island </vt:lpstr>
      <vt:lpstr>How We Use Study Island…</vt:lpstr>
      <vt:lpstr>Games </vt:lpstr>
      <vt:lpstr>Other Features on Study Island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ISLAND</dc:title>
  <dc:creator>Taylor</dc:creator>
  <cp:lastModifiedBy>Your User Name</cp:lastModifiedBy>
  <cp:revision>15</cp:revision>
  <dcterms:created xsi:type="dcterms:W3CDTF">2009-12-13T17:24:33Z</dcterms:created>
  <dcterms:modified xsi:type="dcterms:W3CDTF">2009-12-13T21:48:28Z</dcterms:modified>
</cp:coreProperties>
</file>